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0B8FB-55BC-4BCF-8CE8-034FEE42809E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79B87-22A0-4B5B-B391-118628554AF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D8D99-17C6-471E-8EDC-6A6C3C91A76D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0503E-FBA6-4FC6-B8C2-E0B3E3C6E23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5704A-E441-4ED3-A030-72498E18697E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3F3E-3B10-4C7B-844B-51594D3F68A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Rubrik, innehåll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Klicka här för att ändra format på bakgrundstexten</a:t>
            </a:r>
          </a:p>
          <a:p>
            <a:pPr lvl="1"/>
            <a:r>
              <a:rPr lang="en-US"/>
              <a:t>Nivå två</a:t>
            </a:r>
          </a:p>
          <a:p>
            <a:pPr lvl="2"/>
            <a:r>
              <a:rPr lang="en-US"/>
              <a:t>Nivå tre</a:t>
            </a:r>
          </a:p>
          <a:p>
            <a:pPr lvl="3"/>
            <a:r>
              <a:rPr lang="en-US"/>
              <a:t>Nivå fyra</a:t>
            </a:r>
          </a:p>
          <a:p>
            <a:pPr lvl="4"/>
            <a:r>
              <a:rPr lang="en-US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Klicka här för att ändra format på bakgrundstexten</a:t>
            </a:r>
          </a:p>
          <a:p>
            <a:pPr lvl="1"/>
            <a:r>
              <a:rPr lang="en-US"/>
              <a:t>Nivå två</a:t>
            </a:r>
          </a:p>
          <a:p>
            <a:pPr lvl="2"/>
            <a:r>
              <a:rPr lang="en-US"/>
              <a:t>Nivå tre</a:t>
            </a:r>
          </a:p>
          <a:p>
            <a:pPr lvl="3"/>
            <a:r>
              <a:rPr lang="en-US"/>
              <a:t>Nivå fyra</a:t>
            </a:r>
          </a:p>
          <a:p>
            <a:pPr lvl="4"/>
            <a:r>
              <a:rPr lang="en-US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C70D0-3C12-4569-90D6-500CEA3478EB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C0A79-EEB3-4521-867B-F7FFF1CDE33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6742-BE3B-4692-8A8D-F890BD39A089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B9092-556A-4837-AC32-BE0258E5E55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9460D-6936-4E58-8D83-35F20DAE9A50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A982-A0BB-47C3-AF71-3C993C69D2A8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D56D8-594A-4293-AF27-C3DAD486D03C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70C83-45E7-4F62-A5F7-845EC52FE94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C22A-BE13-41D0-83C0-BD9BFE1AD187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ED720-DD11-426F-8147-0281817323E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4C020-0715-4C9F-BB2A-ABAA5200B717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D2195-BCF8-4851-AB3F-9FC6D1CA12E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457A2-C6B6-4C5D-8A4D-0692DB67FE6E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885E1-2A00-4748-9743-8FAC38CEBC0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64087-8B21-444D-88D2-A360B2BF512C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B4C2B-EDDE-4C62-8BC4-F278675FF58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728-4B41-48BC-995D-16A5FD7FEA57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C52CC-427A-469E-B590-75F7F79D319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6070EA-611C-4391-AB7A-BE2F0211B5C3}" type="datetimeFigureOut">
              <a:rPr lang="sv-SE"/>
              <a:pPr>
                <a:defRPr/>
              </a:pPr>
              <a:t>2012-04-25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22EACE-996F-481E-865B-0A3AD5A45A4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 M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ubrik 1"/>
          <p:cNvSpPr>
            <a:spLocks noGrp="1"/>
          </p:cNvSpPr>
          <p:nvPr>
            <p:ph type="ctrTitle"/>
          </p:nvPr>
        </p:nvSpPr>
        <p:spPr>
          <a:xfrm>
            <a:off x="685800" y="692150"/>
            <a:ext cx="7772400" cy="1152525"/>
          </a:xfrm>
        </p:spPr>
        <p:txBody>
          <a:bodyPr/>
          <a:lstStyle/>
          <a:p>
            <a:r>
              <a:rPr lang="sv-SE" dirty="0" smtClean="0">
                <a:latin typeface="Courier New" pitchFamily="49" charset="0"/>
              </a:rPr>
              <a:t>Poetry Slam i skolan</a:t>
            </a:r>
            <a:br>
              <a:rPr lang="sv-SE" dirty="0" smtClean="0">
                <a:latin typeface="Courier New" pitchFamily="49" charset="0"/>
              </a:rPr>
            </a:br>
            <a:endParaRPr lang="sv-SE" dirty="0" smtClean="0">
              <a:latin typeface="Courier New" pitchFamily="49" charset="0"/>
            </a:endParaRPr>
          </a:p>
        </p:txBody>
      </p:sp>
      <p:pic>
        <p:nvPicPr>
          <p:cNvPr id="13314" name="Bildobjekt 3" descr="vinnarna2_476x3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322838"/>
            <a:ext cx="5544914" cy="36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ktangel 4"/>
          <p:cNvSpPr>
            <a:spLocks noChangeArrowheads="1"/>
          </p:cNvSpPr>
          <p:nvPr/>
        </p:nvSpPr>
        <p:spPr bwMode="auto">
          <a:xfrm>
            <a:off x="2268538" y="5157788"/>
            <a:ext cx="4572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600" b="1">
                <a:latin typeface="Courier New" pitchFamily="49" charset="0"/>
              </a:rPr>
              <a:t>2011 års vinnare: Roberto Karlsson, Viktor Stolpe och Agnes Török.</a:t>
            </a:r>
            <a:br>
              <a:rPr lang="sv-SE" sz="1600" b="1">
                <a:latin typeface="Courier New" pitchFamily="49" charset="0"/>
              </a:rPr>
            </a:br>
            <a:endParaRPr lang="sv-SE" sz="1600" b="1">
              <a:latin typeface="Courier New" pitchFamily="49" charset="0"/>
            </a:endParaRPr>
          </a:p>
        </p:txBody>
      </p:sp>
      <p:pic>
        <p:nvPicPr>
          <p:cNvPr id="5" name="Bildobjekt 4" descr="Thorild-Horisont-RGB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1537" y="1350724"/>
            <a:ext cx="186144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Courier New" pitchFamily="49" charset="0"/>
              </a:rPr>
              <a:t>Varför?</a:t>
            </a:r>
          </a:p>
        </p:txBody>
      </p:sp>
      <p:sp>
        <p:nvSpPr>
          <p:cNvPr id="14338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800" smtClean="0">
                <a:latin typeface="Courier New" pitchFamily="49" charset="0"/>
              </a:rPr>
              <a:t>Rolig happening</a:t>
            </a:r>
          </a:p>
          <a:p>
            <a:r>
              <a:rPr lang="sv-SE" sz="2800" smtClean="0">
                <a:latin typeface="Courier New" pitchFamily="49" charset="0"/>
              </a:rPr>
              <a:t>Utveckla elevernas språk </a:t>
            </a:r>
          </a:p>
          <a:p>
            <a:r>
              <a:rPr lang="sv-SE" sz="2800" smtClean="0">
                <a:latin typeface="Courier New" pitchFamily="49" charset="0"/>
              </a:rPr>
              <a:t>Träna deras färdigheter i muntlig framställning</a:t>
            </a:r>
          </a:p>
          <a:p>
            <a:r>
              <a:rPr lang="sv-SE" sz="2800" smtClean="0">
                <a:latin typeface="Courier New" pitchFamily="49" charset="0"/>
              </a:rPr>
              <a:t>Läsfrämjande</a:t>
            </a:r>
          </a:p>
          <a:p>
            <a:r>
              <a:rPr lang="sv-SE" sz="2800" smtClean="0">
                <a:latin typeface="Courier New" pitchFamily="49" charset="0"/>
              </a:rPr>
              <a:t>Samarbete mellan skolor </a:t>
            </a:r>
          </a:p>
          <a:p>
            <a:r>
              <a:rPr lang="sv-SE" sz="2800" smtClean="0">
                <a:latin typeface="Courier New" pitchFamily="49" charset="0"/>
              </a:rPr>
              <a:t>Våga göra något utanför ramarna</a:t>
            </a:r>
          </a:p>
          <a:p>
            <a:r>
              <a:rPr lang="sv-SE" sz="2800" smtClean="0">
                <a:latin typeface="Courier New" pitchFamily="49" charset="0"/>
              </a:rPr>
              <a:t>Utmana elevernas kreativitet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Courier New" pitchFamily="49" charset="0"/>
              </a:rPr>
              <a:t>Hur?</a:t>
            </a:r>
          </a:p>
        </p:txBody>
      </p:sp>
      <p:sp>
        <p:nvSpPr>
          <p:cNvPr id="15362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1800" dirty="0" smtClean="0">
                <a:latin typeface="Courier New" pitchFamily="49" charset="0"/>
              </a:rPr>
              <a:t>Fem </a:t>
            </a:r>
            <a:r>
              <a:rPr lang="sv-SE" sz="1800" dirty="0" smtClean="0">
                <a:latin typeface="Courier New" pitchFamily="49" charset="0"/>
              </a:rPr>
              <a:t>gymnasieskolor; </a:t>
            </a:r>
            <a:r>
              <a:rPr lang="sv-SE" sz="1800" dirty="0" err="1" smtClean="0">
                <a:latin typeface="Courier New" pitchFamily="49" charset="0"/>
              </a:rPr>
              <a:t>Thorildsplan</a:t>
            </a:r>
            <a:r>
              <a:rPr lang="sv-SE" sz="1800" dirty="0" smtClean="0">
                <a:latin typeface="Courier New" pitchFamily="49" charset="0"/>
              </a:rPr>
              <a:t>, </a:t>
            </a:r>
            <a:r>
              <a:rPr lang="sv-SE" sz="1800" dirty="0" err="1" smtClean="0">
                <a:latin typeface="Courier New" pitchFamily="49" charset="0"/>
              </a:rPr>
              <a:t>Blackeberg</a:t>
            </a:r>
            <a:r>
              <a:rPr lang="sv-SE" sz="1800" dirty="0" smtClean="0">
                <a:latin typeface="Courier New" pitchFamily="49" charset="0"/>
              </a:rPr>
              <a:t>, Östra </a:t>
            </a:r>
            <a:r>
              <a:rPr lang="sv-SE" sz="1800" dirty="0">
                <a:latin typeface="Courier New" pitchFamily="49" charset="0"/>
              </a:rPr>
              <a:t>Real, Bromma </a:t>
            </a:r>
            <a:r>
              <a:rPr lang="sv-SE" sz="1800" dirty="0" smtClean="0">
                <a:latin typeface="Courier New" pitchFamily="49" charset="0"/>
              </a:rPr>
              <a:t>och Kungsholmen </a:t>
            </a:r>
            <a:endParaRPr lang="sv-SE" sz="1800" dirty="0" smtClean="0">
              <a:latin typeface="Courier New" pitchFamily="49" charset="0"/>
            </a:endParaRPr>
          </a:p>
          <a:p>
            <a:r>
              <a:rPr lang="sv-SE" sz="1800" dirty="0" smtClean="0">
                <a:latin typeface="Courier New" pitchFamily="49" charset="0"/>
              </a:rPr>
              <a:t>Bibliotekarier, lärare, elever och utomstående slampoet</a:t>
            </a:r>
          </a:p>
          <a:p>
            <a:r>
              <a:rPr lang="sv-SE" sz="1800" dirty="0" smtClean="0">
                <a:latin typeface="Courier New" pitchFamily="49" charset="0"/>
              </a:rPr>
              <a:t>20 elever med sammanlagt 18 </a:t>
            </a:r>
            <a:r>
              <a:rPr lang="sv-SE" sz="1800" dirty="0" smtClean="0">
                <a:latin typeface="Courier New" pitchFamily="49" charset="0"/>
              </a:rPr>
              <a:t>bidrag</a:t>
            </a:r>
          </a:p>
          <a:p>
            <a:r>
              <a:rPr lang="sv-SE" sz="1800" dirty="0" smtClean="0">
                <a:latin typeface="Courier New" pitchFamily="49" charset="0"/>
              </a:rPr>
              <a:t>Tema</a:t>
            </a:r>
            <a:endParaRPr lang="sv-SE" sz="1800" dirty="0" smtClean="0">
              <a:latin typeface="Courier New" pitchFamily="49" charset="0"/>
            </a:endParaRPr>
          </a:p>
          <a:p>
            <a:pPr lvl="1">
              <a:buNone/>
            </a:pPr>
            <a:r>
              <a:rPr lang="sv-SE" sz="1800" dirty="0">
                <a:latin typeface="Courier New" pitchFamily="49" charset="0"/>
              </a:rPr>
              <a:t>Tillbaka till naturen</a:t>
            </a:r>
          </a:p>
          <a:p>
            <a:pPr lvl="1"/>
            <a:r>
              <a:rPr lang="sv-SE" sz="1800" dirty="0">
                <a:latin typeface="Courier New" pitchFamily="49" charset="0"/>
              </a:rPr>
              <a:t>Under jord </a:t>
            </a:r>
          </a:p>
          <a:p>
            <a:pPr lvl="1"/>
            <a:r>
              <a:rPr lang="sv-SE" sz="1800" dirty="0">
                <a:latin typeface="Courier New" pitchFamily="49" charset="0"/>
              </a:rPr>
              <a:t>Solklart</a:t>
            </a:r>
          </a:p>
          <a:p>
            <a:pPr lvl="1"/>
            <a:r>
              <a:rPr lang="sv-SE" sz="1800" dirty="0">
                <a:latin typeface="Courier New" pitchFamily="49" charset="0"/>
              </a:rPr>
              <a:t>Borta med vinden </a:t>
            </a:r>
            <a:r>
              <a:rPr lang="sv-SE" sz="1800" dirty="0" smtClean="0">
                <a:latin typeface="Courier New" pitchFamily="49" charset="0"/>
              </a:rPr>
              <a:t>Vinnaren </a:t>
            </a:r>
            <a:r>
              <a:rPr lang="sv-SE" sz="1800" dirty="0" smtClean="0">
                <a:latin typeface="Courier New" pitchFamily="49" charset="0"/>
              </a:rPr>
              <a:t>får anordna tävlingen nästa år</a:t>
            </a:r>
          </a:p>
          <a:p>
            <a:r>
              <a:rPr lang="sv-SE" sz="1800" dirty="0" smtClean="0">
                <a:latin typeface="Courier New" pitchFamily="49" charset="0"/>
              </a:rPr>
              <a:t>Poetry slam </a:t>
            </a:r>
            <a:r>
              <a:rPr lang="sv-SE" sz="1800" dirty="0" smtClean="0">
                <a:latin typeface="Courier New" pitchFamily="49" charset="0"/>
              </a:rPr>
              <a:t>regler</a:t>
            </a:r>
          </a:p>
          <a:p>
            <a:r>
              <a:rPr lang="sv-SE" sz="1800" dirty="0" smtClean="0">
                <a:latin typeface="Courier New" pitchFamily="49" charset="0"/>
              </a:rPr>
              <a:t>Den vinnande skolan får anordna </a:t>
            </a:r>
          </a:p>
          <a:p>
            <a:pPr marL="0" indent="0">
              <a:buNone/>
            </a:pPr>
            <a:r>
              <a:rPr lang="sv-SE" sz="1800" dirty="0">
                <a:latin typeface="Courier New" pitchFamily="49" charset="0"/>
              </a:rPr>
              <a:t> </a:t>
            </a:r>
            <a:r>
              <a:rPr lang="sv-SE" sz="1800" dirty="0" smtClean="0">
                <a:latin typeface="Courier New" pitchFamily="49" charset="0"/>
              </a:rPr>
              <a:t>  nästa års final </a:t>
            </a:r>
            <a:endParaRPr lang="sv-SE" sz="1800" dirty="0" smtClean="0">
              <a:latin typeface="Courier New" pitchFamily="49" charset="0"/>
            </a:endParaRPr>
          </a:p>
        </p:txBody>
      </p:sp>
      <p:pic>
        <p:nvPicPr>
          <p:cNvPr id="15363" name="Picture 2" descr="\\Ad.stockholm.se\cli-home\ca2home034\aa13114\Documents\My Pictures\2011-05-19 slam\birgitta_lit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5013325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>
                <a:latin typeface="Courier New" pitchFamily="49" charset="0"/>
                <a:cs typeface="Courier New" pitchFamily="49" charset="0"/>
              </a:rPr>
              <a:t>Elevers mervärde</a:t>
            </a:r>
            <a:endParaRPr lang="sv-SE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v-SE" sz="1300" dirty="0" smtClean="0"/>
              <a:t>                    Agnes, 2011 års vinnaren i </a:t>
            </a:r>
            <a:r>
              <a:rPr lang="sv-SE" sz="1300" dirty="0" smtClean="0"/>
              <a:t>tävlingen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sv-SE" sz="1300" dirty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v-SE" sz="1300" dirty="0" smtClean="0"/>
          </a:p>
          <a:p>
            <a:pPr>
              <a:lnSpc>
                <a:spcPct val="90000"/>
              </a:lnSpc>
              <a:buNone/>
            </a:pPr>
            <a:r>
              <a:rPr lang="sv-SE" sz="1400" dirty="0" smtClean="0"/>
              <a:t>       "Tack för allt otroligt fint du gav i mitt liv genom att driva på </a:t>
            </a:r>
            <a:r>
              <a:rPr lang="sv-SE" sz="1400" dirty="0" err="1" smtClean="0"/>
              <a:t>poetry</a:t>
            </a:r>
            <a:r>
              <a:rPr lang="sv-SE" sz="1400" dirty="0" smtClean="0"/>
              <a:t> slammen, hade aldrig hittat den delen av mig själv annars och nu är jag en del av en </a:t>
            </a:r>
            <a:r>
              <a:rPr lang="sv-SE" sz="1400" dirty="0" err="1"/>
              <a:t>p</a:t>
            </a:r>
            <a:r>
              <a:rPr lang="sv-SE" sz="1400" dirty="0" err="1" smtClean="0"/>
              <a:t>oetry</a:t>
            </a:r>
            <a:r>
              <a:rPr lang="sv-SE" sz="1400" dirty="0" smtClean="0"/>
              <a:t> slam </a:t>
            </a:r>
            <a:r>
              <a:rPr lang="sv-SE" sz="1400" dirty="0" smtClean="0"/>
              <a:t>grupp här i kapstaden varje vecka.. tänka sig</a:t>
            </a:r>
            <a:r>
              <a:rPr lang="sv-SE" sz="1400" dirty="0" smtClean="0"/>
              <a:t>.” /Agnes </a:t>
            </a:r>
            <a:r>
              <a:rPr lang="sv-SE" sz="1400" dirty="0" err="1" smtClean="0"/>
              <a:t>Török</a:t>
            </a:r>
            <a:endParaRPr lang="sv-SE" sz="1300" dirty="0" smtClean="0"/>
          </a:p>
          <a:p>
            <a:pPr marL="0" indent="0">
              <a:lnSpc>
                <a:spcPct val="90000"/>
              </a:lnSpc>
              <a:buNone/>
            </a:pPr>
            <a:endParaRPr lang="sv-SE" sz="1700" dirty="0" smtClean="0"/>
          </a:p>
          <a:p>
            <a:pPr>
              <a:lnSpc>
                <a:spcPct val="90000"/>
              </a:lnSpc>
            </a:pPr>
            <a:endParaRPr lang="sv-SE" sz="1700" dirty="0" smtClean="0"/>
          </a:p>
        </p:txBody>
      </p:sp>
      <p:pic>
        <p:nvPicPr>
          <p:cNvPr id="17411" name="Bildobjekt 3" descr="agnes2_476x2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557338"/>
            <a:ext cx="60452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ank">
  <a:themeElements>
    <a:clrScheme name="Stockholm Stad - Vit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9FCBED"/>
      </a:accent1>
      <a:accent2>
        <a:srgbClr val="A7A9AC"/>
      </a:accent2>
      <a:accent3>
        <a:srgbClr val="009CDC"/>
      </a:accent3>
      <a:accent4>
        <a:srgbClr val="008DC7"/>
      </a:accent4>
      <a:accent5>
        <a:srgbClr val="0074BC"/>
      </a:accent5>
      <a:accent6>
        <a:srgbClr val="005288"/>
      </a:accent6>
      <a:hlink>
        <a:srgbClr val="A7A9AC"/>
      </a:hlink>
      <a:folHlink>
        <a:srgbClr val="A7A9AC"/>
      </a:folHlink>
    </a:clrScheme>
    <a:fontScheme name="Stockholm Stad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297</TotalTime>
  <Words>156</Words>
  <Application>Microsoft Office PowerPoint</Application>
  <PresentationFormat>Bildspel på skärmen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5" baseType="lpstr">
      <vt:lpstr>Blank</vt:lpstr>
      <vt:lpstr>Poetry Slam i skolan </vt:lpstr>
      <vt:lpstr>Varför?</vt:lpstr>
      <vt:lpstr>Hur?</vt:lpstr>
      <vt:lpstr>Elevers mervärde</vt:lpstr>
    </vt:vector>
  </TitlesOfParts>
  <Company>Windows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 slam</dc:title>
  <dc:creator>aa13114</dc:creator>
  <cp:lastModifiedBy>Tehres Lindskog</cp:lastModifiedBy>
  <cp:revision>65</cp:revision>
  <dcterms:created xsi:type="dcterms:W3CDTF">2011-11-23T07:02:51Z</dcterms:created>
  <dcterms:modified xsi:type="dcterms:W3CDTF">2012-04-25T13:06:50Z</dcterms:modified>
</cp:coreProperties>
</file>